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3924300" cy="5492750"/>
  <p:notesSz cx="3924300" cy="54927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358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222500" y="0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C8F1A-0248-6940-973A-456C91F40E12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27138" y="412750"/>
            <a:ext cx="1470025" cy="205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92113" y="2609850"/>
            <a:ext cx="3140075" cy="2471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222500" y="5216525"/>
            <a:ext cx="1700213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651ED-E1C2-4A43-93D8-EC9994B4F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440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702752"/>
            <a:ext cx="333565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3075940"/>
            <a:ext cx="274701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1263332"/>
            <a:ext cx="17070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219710"/>
            <a:ext cx="353187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263332"/>
            <a:ext cx="35318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5108257"/>
            <a:ext cx="1255776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5108257"/>
            <a:ext cx="90258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6-hoch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43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1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6-hoch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243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06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Spiralblock-A6-hoch_Vorlage.indd</dc:title>
  <dc:creator>setup</dc:creator>
  <cp:lastModifiedBy>Aleksandar Bejic | druck.at</cp:lastModifiedBy>
  <cp:revision>2</cp:revision>
  <dcterms:created xsi:type="dcterms:W3CDTF">2015-01-16T09:41:19Z</dcterms:created>
  <dcterms:modified xsi:type="dcterms:W3CDTF">2021-02-25T13:46:15Z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